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57" r:id="rId6"/>
    <p:sldId id="258" r:id="rId7"/>
    <p:sldId id="259" r:id="rId8"/>
    <p:sldId id="260" r:id="rId9"/>
    <p:sldId id="262" r:id="rId10"/>
    <p:sldId id="270" r:id="rId11"/>
    <p:sldId id="269" r:id="rId12"/>
    <p:sldId id="274" r:id="rId13"/>
    <p:sldId id="277" r:id="rId14"/>
    <p:sldId id="273" r:id="rId15"/>
    <p:sldId id="272" r:id="rId16"/>
    <p:sldId id="265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7" orient="horz" pos="2500" userDrawn="1">
          <p15:clr>
            <a:srgbClr val="A4A3A4"/>
          </p15:clr>
        </p15:guide>
        <p15:guide id="8" pos="49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1E4"/>
    <a:srgbClr val="B8D3E8"/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84E427A-3D55-4303-BF80-6455036E1DE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291" autoAdjust="0"/>
  </p:normalViewPr>
  <p:slideViewPr>
    <p:cSldViewPr snapToGrid="0" showGuides="1">
      <p:cViewPr varScale="1">
        <p:scale>
          <a:sx n="125" d="100"/>
          <a:sy n="125" d="100"/>
        </p:scale>
        <p:origin x="298" y="86"/>
      </p:cViewPr>
      <p:guideLst>
        <p:guide pos="3840"/>
        <p:guide orient="horz" pos="2500"/>
        <p:guide pos="495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965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8B8B31-1CFE-4A78-A796-40061C1B29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F5D168-A009-4B34-B08F-277E0D6ABD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47A4C-1800-412B-9042-C93F1924AECC}" type="datetimeFigureOut">
              <a:rPr lang="en-US" smtClean="0"/>
              <a:t>10/14/2022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0C826E-30C5-4DD2-97CD-F700F8EBBF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1BE32A-EDDE-428D-8FA7-84F681D978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1FD62-43B6-432F-96E1-BCDE3916E1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383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0EB3D-2307-4317-8A1D-B47FA45245F0}" type="datetimeFigureOut">
              <a:rPr lang="en-US" noProof="0" smtClean="0"/>
              <a:t>10/14/2022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78A92-0141-4330-8F3E-FAADFAC2384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View of a mountain range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46C517-01CF-4924-81A5-DAD4CE0BF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E013E669-E15F-4096-81CC-6637C4A9F9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1680191"/>
            <a:ext cx="4367531" cy="324417"/>
          </a:xfrm>
        </p:spPr>
        <p:txBody>
          <a:bodyPr>
            <a:no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107415"/>
            <a:ext cx="10117959" cy="2281355"/>
          </a:xfr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1333943"/>
            <a:ext cx="4367531" cy="324417"/>
          </a:xfrm>
        </p:spPr>
        <p:txBody>
          <a:bodyPr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050857" y="4720037"/>
            <a:ext cx="10090287" cy="1101897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Tagline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91BBC0-FAFE-4A57-9925-6182B74C4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79848" y="4453465"/>
            <a:ext cx="2432304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6681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View of a lake and mountain range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46C517-01CF-4924-81A5-DAD4CE0BF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6" name="Text Placeholder 26">
            <a:extLst>
              <a:ext uri="{FF2B5EF4-FFF2-40B4-BE49-F238E27FC236}">
                <a16:creationId xmlns:a16="http://schemas.microsoft.com/office/drawing/2014/main" id="{82190F1B-1701-4806-870F-8FC7F32FE4A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4222968"/>
            <a:ext cx="4367531" cy="474519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+7 678-555-0128</a:t>
            </a:r>
          </a:p>
        </p:txBody>
      </p:sp>
      <p:sp>
        <p:nvSpPr>
          <p:cNvPr id="18" name="Text Placeholder 26">
            <a:extLst>
              <a:ext uri="{FF2B5EF4-FFF2-40B4-BE49-F238E27FC236}">
                <a16:creationId xmlns:a16="http://schemas.microsoft.com/office/drawing/2014/main" id="{972B7F81-5409-42D9-B44C-88D9CBD9BA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3927698"/>
            <a:ext cx="4367531" cy="288000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FAA54554-5CE2-43AD-979D-F095482C49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0857" y="2655074"/>
            <a:ext cx="10090287" cy="606659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Alexander Martensson</a:t>
            </a:r>
          </a:p>
        </p:txBody>
      </p:sp>
      <p:sp>
        <p:nvSpPr>
          <p:cNvPr id="20" name="Text Placeholder 26">
            <a:extLst>
              <a:ext uri="{FF2B5EF4-FFF2-40B4-BE49-F238E27FC236}">
                <a16:creationId xmlns:a16="http://schemas.microsoft.com/office/drawing/2014/main" id="{A1D8F0C1-128A-435B-8585-F0B32496EC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35722" y="5230723"/>
            <a:ext cx="5920556" cy="474519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martensson@example.com</a:t>
            </a:r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90B48E8B-E525-4852-9167-5281C64B1C3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12235" y="4929014"/>
            <a:ext cx="4367531" cy="288000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C5EB90F-1ADD-412B-9044-2CC607B78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0856" y="993494"/>
            <a:ext cx="10104124" cy="1517356"/>
          </a:xfr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40A1271-E1E7-40AB-9552-9B4249544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56204" y="2421953"/>
            <a:ext cx="5879592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71178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View of a mountain range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46C517-01CF-4924-81A5-DAD4CE0BF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107415"/>
            <a:ext cx="10117959" cy="2281355"/>
          </a:xfr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91BBC0-FAFE-4A57-9925-6182B74C4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79848" y="4453465"/>
            <a:ext cx="2432304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8214E67-DE9D-42F7-B713-798383BBD1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7021" y="4720036"/>
            <a:ext cx="10117959" cy="1101898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en-US" sz="3500" b="0" i="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38553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1B00995-C0FC-4EC6-A9B0-828FB28FC47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5114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122F4F2-F130-4DBE-B244-1D59BBE5CD9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4CE5575-876A-4335-83ED-6B346DA1B4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5035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1F82F6E-10E8-4A58-9655-E18D14D790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840863"/>
            <a:ext cx="5157787" cy="664211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2F6C18E-5BCB-42EF-9310-5BD6E011DF2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BA2923F-D123-40C6-A193-B86D683D5B5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840863"/>
            <a:ext cx="5183188" cy="6642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305C175-94AC-44DD-9321-0A8DBDF22DA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998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2105709"/>
            <a:ext cx="374904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C3E675-6E45-4A81-AEA3-D3638822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E4B599D-7641-40C1-8DAE-110A36403CF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77592"/>
            <a:ext cx="3932237" cy="369139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09FEF38-E3A7-4527-97CB-AF528BAEBA8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457200"/>
            <a:ext cx="6172200" cy="540861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7947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2105709"/>
            <a:ext cx="374904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C3E675-6E45-4A81-AEA3-D3638822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E4B599D-7641-40C1-8DAE-110A36403CF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77592"/>
            <a:ext cx="3932237" cy="369139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1B69B4CE-EB2F-46CF-9A80-64E44E5E95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9830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2920" y="1667974"/>
            <a:ext cx="356616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2B3756-19E0-4B2F-B1D5-7664E0B38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8320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6306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017776" y="1667974"/>
            <a:ext cx="8156448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1" name="Text Placeholder 21">
            <a:extLst>
              <a:ext uri="{FF2B5EF4-FFF2-40B4-BE49-F238E27FC236}">
                <a16:creationId xmlns:a16="http://schemas.microsoft.com/office/drawing/2014/main" id="{10000CCD-6AFF-4E65-8858-5502306E5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5578" y="1960171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D5D777E5-98F6-416A-8D23-3399269D85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42535" y="1984171"/>
            <a:ext cx="3103110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C979BADF-99B5-4C91-AAE5-FC2C4DBED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0642" y="1960171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6706F6A2-1599-4D73-9288-3ECEACDDCA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77939" y="1984171"/>
            <a:ext cx="2243918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BAE5E245-1702-4722-895D-0808BB0A86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6755" y="1977950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6" name="Text Placeholder 24">
            <a:extLst>
              <a:ext uri="{FF2B5EF4-FFF2-40B4-BE49-F238E27FC236}">
                <a16:creationId xmlns:a16="http://schemas.microsoft.com/office/drawing/2014/main" id="{3701E665-3CED-413C-BAC6-CE003B1494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64052" y="2001950"/>
            <a:ext cx="2959116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4">
            <a:extLst>
              <a:ext uri="{FF2B5EF4-FFF2-40B4-BE49-F238E27FC236}">
                <a16:creationId xmlns:a16="http://schemas.microsoft.com/office/drawing/2014/main" id="{E01406B4-D44B-4D1E-91F3-D87541EAD4C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20059" y="310399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9AAD5CF9-9A59-4C5F-8C29-B92AD601211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18684" y="310399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9" name="Text Placeholder 24">
            <a:extLst>
              <a:ext uri="{FF2B5EF4-FFF2-40B4-BE49-F238E27FC236}">
                <a16:creationId xmlns:a16="http://schemas.microsoft.com/office/drawing/2014/main" id="{C6725172-65CC-4645-B23F-E77886468F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4793" y="3103993"/>
            <a:ext cx="2599197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0EA5E6CA-5C78-4B75-BA22-59750E7D450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76955" y="3102450"/>
            <a:ext cx="3726423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1" name="Text Placeholder 24">
            <a:extLst>
              <a:ext uri="{FF2B5EF4-FFF2-40B4-BE49-F238E27FC236}">
                <a16:creationId xmlns:a16="http://schemas.microsoft.com/office/drawing/2014/main" id="{E1C61752-F57C-4FBF-93F3-06F43CCA43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57040" y="5751926"/>
            <a:ext cx="8877920" cy="470478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2" name="Text Placeholder 24">
            <a:extLst>
              <a:ext uri="{FF2B5EF4-FFF2-40B4-BE49-F238E27FC236}">
                <a16:creationId xmlns:a16="http://schemas.microsoft.com/office/drawing/2014/main" id="{E0232175-FB97-4039-8136-B9DD27441C0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94791" y="5070254"/>
            <a:ext cx="259919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6E5262C3-0603-403F-AB36-FB4EB9FC7BC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90713" y="5070254"/>
            <a:ext cx="371266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4" name="Picture Placeholder 12">
            <a:extLst>
              <a:ext uri="{FF2B5EF4-FFF2-40B4-BE49-F238E27FC236}">
                <a16:creationId xmlns:a16="http://schemas.microsoft.com/office/drawing/2014/main" id="{D2FBACFC-8B68-4A37-95A4-26BE5A23D75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020058" y="3976866"/>
            <a:ext cx="3273552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6" name="Picture Placeholder 12">
            <a:extLst>
              <a:ext uri="{FF2B5EF4-FFF2-40B4-BE49-F238E27FC236}">
                <a16:creationId xmlns:a16="http://schemas.microsoft.com/office/drawing/2014/main" id="{5A6A36C6-8489-4333-927A-141D8F98AE5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2" y="4041034"/>
            <a:ext cx="2599199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7" name="Picture Placeholder 9">
            <a:extLst>
              <a:ext uri="{FF2B5EF4-FFF2-40B4-BE49-F238E27FC236}">
                <a16:creationId xmlns:a16="http://schemas.microsoft.com/office/drawing/2014/main" id="{BB2DF986-C446-4302-9099-B1512AD5D8C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4041034"/>
            <a:ext cx="2599200" cy="8964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138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E88C711-3D16-496B-BF96-001A0C0A3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82374" y="6430061"/>
            <a:ext cx="241402" cy="197510"/>
          </a:xfrm>
          <a:prstGeom prst="rect">
            <a:avLst/>
          </a:prstGeom>
          <a:noFill/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3410712"/>
            <a:ext cx="11932920" cy="331927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81036"/>
            <a:ext cx="10515600" cy="78263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0604" y="4804366"/>
            <a:ext cx="4050792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4F6DD4A-6071-4D11-ABDB-28EA5AC871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942478"/>
            <a:ext cx="10515600" cy="45908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n-US" sz="230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347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with pine trees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685800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169256"/>
            <a:ext cx="5285914" cy="78263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28AD4F5-2320-4533-9EC4-9832091E6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2136036"/>
            <a:ext cx="5285914" cy="857098"/>
          </a:xfrm>
        </p:spPr>
        <p:txBody>
          <a:bodyPr>
            <a:normAutofit/>
          </a:bodyPr>
          <a:lstStyle>
            <a:lvl1pPr marL="0" indent="0" algn="l">
              <a:buNone/>
              <a:defRPr sz="230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1992586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302F0820-F94A-40EF-B3BE-26CD0CB551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3100269"/>
            <a:ext cx="5288963" cy="2588637"/>
          </a:xfrm>
        </p:spPr>
        <p:txBody>
          <a:bodyPr lIns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139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Close up view of lake edge with mountain range background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331927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093460"/>
            <a:ext cx="5320386" cy="78263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28AD4F5-2320-4533-9EC4-9832091E6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2060240"/>
            <a:ext cx="5320386" cy="882524"/>
          </a:xfrm>
        </p:spPr>
        <p:txBody>
          <a:bodyPr>
            <a:normAutofit/>
          </a:bodyPr>
          <a:lstStyle>
            <a:lvl1pPr marL="0" indent="0" algn="l">
              <a:buNone/>
              <a:defRPr sz="230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4693" y="1916790"/>
            <a:ext cx="4500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4B6CBCCA-9781-462D-AF43-C6AAE3D1AA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17897" y="1125545"/>
            <a:ext cx="4707842" cy="1849304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9193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3373955-AB5B-4186-8098-9DBA0AB265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59649" y="2738211"/>
            <a:ext cx="4183650" cy="454353"/>
          </a:xfrm>
        </p:spPr>
        <p:txBody>
          <a:bodyPr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835244"/>
            <a:ext cx="10515599" cy="629105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3A3472E-32B4-4CAD-B5D0-420AA3FB4C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627121" y="2738211"/>
            <a:ext cx="4183650" cy="454353"/>
          </a:xfrm>
        </p:spPr>
        <p:txBody>
          <a:bodyPr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11" name="Text Placeholder 26">
            <a:extLst>
              <a:ext uri="{FF2B5EF4-FFF2-40B4-BE49-F238E27FC236}">
                <a16:creationId xmlns:a16="http://schemas.microsoft.com/office/drawing/2014/main" id="{1AEED068-3EA0-4BF4-875C-02473E9EB0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59649" y="3428501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3590B9DA-A2DF-4AE1-9A98-C7B84F48C3A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27121" y="3428501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11752" y="1667974"/>
            <a:ext cx="396849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5037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1248" y="3359239"/>
            <a:ext cx="4357688" cy="2252574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2081624"/>
            <a:ext cx="4357688" cy="1325563"/>
          </a:xfrm>
        </p:spPr>
        <p:txBody>
          <a:bodyPr lIns="0" r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1877" y="3191969"/>
            <a:ext cx="396849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6" name="Chart Placeholder 18">
            <a:extLst>
              <a:ext uri="{FF2B5EF4-FFF2-40B4-BE49-F238E27FC236}">
                <a16:creationId xmlns:a16="http://schemas.microsoft.com/office/drawing/2014/main" id="{BE9C98A7-B145-402E-BADA-CE785E3BA996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6981371" y="1246188"/>
            <a:ext cx="4284663" cy="43656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25342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3563" y="3359239"/>
            <a:ext cx="2596896" cy="2252574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62" y="1757774"/>
            <a:ext cx="2669859" cy="1325563"/>
          </a:xfrm>
        </p:spPr>
        <p:txBody>
          <a:bodyPr lIns="0" r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83563" y="3191969"/>
            <a:ext cx="154533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Table Placeholder 17">
            <a:extLst>
              <a:ext uri="{FF2B5EF4-FFF2-40B4-BE49-F238E27FC236}">
                <a16:creationId xmlns:a16="http://schemas.microsoft.com/office/drawing/2014/main" id="{62814DE5-26B2-4A8E-BA8D-A2E4C5547EB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911225" y="1505433"/>
            <a:ext cx="6561138" cy="384713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0194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3C23D1-BE9A-4E52-9BEF-D55C4CB75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45798" y="6386170"/>
            <a:ext cx="307239" cy="343814"/>
          </a:xfrm>
          <a:prstGeom prst="rect">
            <a:avLst/>
          </a:prstGeom>
          <a:noFill/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2368296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ext Placeholder 26">
            <a:extLst>
              <a:ext uri="{FF2B5EF4-FFF2-40B4-BE49-F238E27FC236}">
                <a16:creationId xmlns:a16="http://schemas.microsoft.com/office/drawing/2014/main" id="{B33A3032-1037-4342-827F-CF13499782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835244"/>
            <a:ext cx="10515599" cy="629105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D6F6A17-AFDC-40C7-9D63-50FA052A16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IMAGE SLIDE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68B9DC-C6AF-45D4-BBA3-A5EF781EA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59708" y="1667974"/>
            <a:ext cx="4672584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6127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8873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VIDEO SLIDE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6" name="Media Placeholder 7">
            <a:extLst>
              <a:ext uri="{FF2B5EF4-FFF2-40B4-BE49-F238E27FC236}">
                <a16:creationId xmlns:a16="http://schemas.microsoft.com/office/drawing/2014/main" id="{A11F77F4-4B16-4503-B9B6-AE22C686E3E3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1395984" y="1497770"/>
            <a:ext cx="9400032" cy="421538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9973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21279" y="6118484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n-lt"/>
              </a:defRPr>
            </a:lvl1pPr>
          </a:lstStyle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48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118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18484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7" r:id="rId2"/>
    <p:sldLayoutId id="2147483678" r:id="rId3"/>
    <p:sldLayoutId id="2147483679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87" r:id="rId17"/>
    <p:sldLayoutId id="2147483695" r:id="rId18"/>
    <p:sldLayoutId id="2147483688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  <p15:guide id="9" pos="302" userDrawn="1">
          <p15:clr>
            <a:srgbClr val="F26B43"/>
          </p15:clr>
        </p15:guide>
        <p15:guide id="10" pos="73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70722D-0BC0-4487-812D-1E4E0DEC11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October</a:t>
            </a:r>
            <a:endParaRPr lang="ru-RU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65CF0B-BB68-4A49-91EE-96E78E8CAD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2022</a:t>
            </a:r>
            <a:endParaRPr lang="ru-R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857963-8D3D-4F24-B535-54652EE09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TNT Managers Meeting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2316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1BA9B4B-C586-4B6B-8142-E49AC2D37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 Minute Break Time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30E50A-AB9F-4122-B5E0-DE40C6E483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Feel free to get up use the restroom and grab more coffee or water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EF9153-8777-40BE-856A-F36D008F5B2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32B1B3-C6FB-4075-BF96-89BEEBC1E9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779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B51AE-252F-4958-A1E9-67C57179F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1093460"/>
            <a:ext cx="5462016" cy="782638"/>
          </a:xfrm>
        </p:spPr>
        <p:txBody>
          <a:bodyPr>
            <a:normAutofit fontScale="90000"/>
          </a:bodyPr>
          <a:lstStyle/>
          <a:p>
            <a:r>
              <a:rPr lang="en-US" dirty="0"/>
              <a:t>Roundtable Session 5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5F389B-861B-485A-AD81-A9172882D9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0D8D83-8EE8-4757-A48D-197DCB8CB8E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7CBD36-E928-427F-BCF4-3FF2B77D4C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313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B51AE-252F-4958-A1E9-67C57179F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1093460"/>
            <a:ext cx="5462016" cy="782638"/>
          </a:xfrm>
        </p:spPr>
        <p:txBody>
          <a:bodyPr>
            <a:normAutofit/>
          </a:bodyPr>
          <a:lstStyle/>
          <a:p>
            <a:r>
              <a:rPr lang="en-US" dirty="0"/>
              <a:t>Panel of Experts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5F389B-861B-485A-AD81-A9172882D9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Any general questions applicable to the whole group?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0D8D83-8EE8-4757-A48D-197DCB8CB8E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9:30 AM- 10:50 AM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7CBD36-E928-427F-BCF4-3FF2B77D4C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889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2B381BA-F1D7-483F-B759-9C3451355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12BBAB-4628-42F5-BF78-BE0E594751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TNT Managers &amp; Staff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21AB4-1CF0-4825-926E-5207D64C26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Phone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A4F671-D586-49FB-B0C1-E7E9ADFE08D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(714)777-2015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3118D49-CA48-4C57-A37C-31BAA753812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E14719-D011-4E0B-9362-CD19FF22FEB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279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DADF0-23DD-491B-8755-2E19692F9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5121"/>
            <a:ext cx="10515600" cy="782638"/>
          </a:xfrm>
        </p:spPr>
        <p:txBody>
          <a:bodyPr/>
          <a:lstStyle/>
          <a:p>
            <a:r>
              <a:rPr lang="en-US" dirty="0"/>
              <a:t>Please enjoy the Continental Breakfast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E7209B-EA97-4E46-B935-409525612C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E3D7C1-6919-4785-9AEE-1F6673CA07C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A006E-2552-45AA-81E6-9D6D26A503C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8:00 AM – 9:00 AM</a:t>
            </a:r>
          </a:p>
        </p:txBody>
      </p:sp>
    </p:spTree>
    <p:extLst>
      <p:ext uri="{BB962C8B-B14F-4D97-AF65-F5344CB8AC3E}">
        <p14:creationId xmlns:p14="http://schemas.microsoft.com/office/powerpoint/2010/main" val="434389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3D545-C417-48EA-9543-078BF8EB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998568"/>
            <a:ext cx="5285914" cy="782638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 &amp; Announcements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9A8D28-D968-408D-AA5E-1B16F071D7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1930" y="2398164"/>
            <a:ext cx="5285914" cy="857098"/>
          </a:xfrm>
        </p:spPr>
        <p:txBody>
          <a:bodyPr/>
          <a:lstStyle/>
          <a:p>
            <a:r>
              <a:rPr lang="en-US" dirty="0"/>
              <a:t>Please take a seat make sure you have pen, paper, and your nametag.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626BF0-5F0E-4D61-B97D-E6ED486CD89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492004-FF5A-486F-BD35-52AACB74C6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523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B51AE-252F-4958-A1E9-67C57179F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1093460"/>
            <a:ext cx="5462016" cy="782638"/>
          </a:xfrm>
        </p:spPr>
        <p:txBody>
          <a:bodyPr>
            <a:normAutofit fontScale="90000"/>
          </a:bodyPr>
          <a:lstStyle/>
          <a:p>
            <a:r>
              <a:rPr lang="en-US" dirty="0"/>
              <a:t>Roundtable Session 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5F389B-861B-485A-AD81-A9172882D9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0D8D83-8EE8-4757-A48D-197DCB8CB8E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7CBD36-E928-427F-BCF4-3FF2B77D4C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584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1BA9B4B-C586-4B6B-8142-E49AC2D37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 Minute Break Time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30E50A-AB9F-4122-B5E0-DE40C6E483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Feel free to get up use the restroom and grab more coffee or water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EF9153-8777-40BE-856A-F36D008F5B2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32B1B3-C6FB-4075-BF96-89BEEBC1E9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8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8A5CE3-2115-4267-9A88-04013EE991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631035-F5E3-46D5-B807-5F49C1F57AF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10:55AM – 11:25AM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324568C-56E6-4923-BD06-A73B1839484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43903" y="568643"/>
            <a:ext cx="5754751" cy="13255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401K Presentation</a:t>
            </a:r>
          </a:p>
        </p:txBody>
      </p:sp>
    </p:spTree>
    <p:extLst>
      <p:ext uri="{BB962C8B-B14F-4D97-AF65-F5344CB8AC3E}">
        <p14:creationId xmlns:p14="http://schemas.microsoft.com/office/powerpoint/2010/main" val="2902992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B51AE-252F-4958-A1E9-67C57179F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1093460"/>
            <a:ext cx="5462016" cy="782638"/>
          </a:xfrm>
        </p:spPr>
        <p:txBody>
          <a:bodyPr>
            <a:normAutofit fontScale="90000"/>
          </a:bodyPr>
          <a:lstStyle/>
          <a:p>
            <a:r>
              <a:rPr lang="en-US" dirty="0"/>
              <a:t>Roundtable Session 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5F389B-861B-485A-AD81-A9172882D9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0D8D83-8EE8-4757-A48D-197DCB8CB8E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11:25 AM- 12:15 AM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7CBD36-E928-427F-BCF4-3FF2B77D4C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729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B0B937-3441-A874-3739-72AE930A9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602" y="878172"/>
            <a:ext cx="10515600" cy="782638"/>
          </a:xfrm>
        </p:spPr>
        <p:txBody>
          <a:bodyPr/>
          <a:lstStyle/>
          <a:p>
            <a:r>
              <a:rPr lang="en-US" dirty="0"/>
              <a:t>Lunch Time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7658CB-0BB6-2D67-48C7-9CC70C4491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8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A4BAED-B300-7BDE-D0E6-33C000A6673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52692E-CD20-3012-E474-097224158A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12:15 PM – 1:00 PM</a:t>
            </a:r>
          </a:p>
        </p:txBody>
      </p:sp>
    </p:spTree>
    <p:extLst>
      <p:ext uri="{BB962C8B-B14F-4D97-AF65-F5344CB8AC3E}">
        <p14:creationId xmlns:p14="http://schemas.microsoft.com/office/powerpoint/2010/main" val="2451145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B51AE-252F-4958-A1E9-67C57179F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1093460"/>
            <a:ext cx="5462016" cy="782638"/>
          </a:xfrm>
        </p:spPr>
        <p:txBody>
          <a:bodyPr>
            <a:normAutofit fontScale="90000"/>
          </a:bodyPr>
          <a:lstStyle/>
          <a:p>
            <a:r>
              <a:rPr lang="en-US" dirty="0"/>
              <a:t>Roundtable Session 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5F389B-861B-485A-AD81-A9172882D9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0D8D83-8EE8-4757-A48D-197DCB8CB8E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7CBD36-E928-427F-BCF4-3FF2B77D4C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227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4">
      <a:dk1>
        <a:sysClr val="windowText" lastClr="000000"/>
      </a:dk1>
      <a:lt1>
        <a:sysClr val="window" lastClr="FFFFFF"/>
      </a:lt1>
      <a:dk2>
        <a:srgbClr val="64AC00"/>
      </a:dk2>
      <a:lt2>
        <a:srgbClr val="CBFF00"/>
      </a:lt2>
      <a:accent1>
        <a:srgbClr val="002E62"/>
      </a:accent1>
      <a:accent2>
        <a:srgbClr val="004CB9"/>
      </a:accent2>
      <a:accent3>
        <a:srgbClr val="005500"/>
      </a:accent3>
      <a:accent4>
        <a:srgbClr val="16B3DC"/>
      </a:accent4>
      <a:accent5>
        <a:srgbClr val="F9DC5C"/>
      </a:accent5>
      <a:accent6>
        <a:srgbClr val="EF626C"/>
      </a:accent6>
      <a:hlink>
        <a:srgbClr val="FFFFFF"/>
      </a:hlink>
      <a:folHlink>
        <a:srgbClr val="FFFFFF"/>
      </a:folHlink>
    </a:clrScheme>
    <a:fontScheme name="Custom 21">
      <a:majorFont>
        <a:latin typeface="Gill Sans MT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TF22977542_Outdoors presentation_RVA_v4.potx" id="{6CD96AFB-7D75-48FF-A856-C8B82BF3C12B}" vid="{1E6ACFD4-3AE6-4944-B76B-DA44E915EC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35B1F0-3442-4957-9701-25816EFDB6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26A71AF-4CF2-4B95-BFB6-5C27500258C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0F60B100-7079-4DE7-AF7C-20BFB1D62C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Outdoors presentation</Template>
  <TotalTime>24</TotalTime>
  <Words>141</Words>
  <Application>Microsoft Office PowerPoint</Application>
  <PresentationFormat>Widescreen</PresentationFormat>
  <Paragraphs>40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Franklin Gothic Book</vt:lpstr>
      <vt:lpstr>Gill Sans MT</vt:lpstr>
      <vt:lpstr>Office Theme</vt:lpstr>
      <vt:lpstr>TNT Managers Meeting</vt:lpstr>
      <vt:lpstr>Please enjoy the Continental Breakfast</vt:lpstr>
      <vt:lpstr>Introduction &amp; Announcements</vt:lpstr>
      <vt:lpstr>Roundtable Session 1</vt:lpstr>
      <vt:lpstr>10 Minute Break Time</vt:lpstr>
      <vt:lpstr>401K Presentation</vt:lpstr>
      <vt:lpstr>Roundtable Session 2</vt:lpstr>
      <vt:lpstr>Lunch Time</vt:lpstr>
      <vt:lpstr>Roundtable Session 4</vt:lpstr>
      <vt:lpstr>10 Minute Break Time</vt:lpstr>
      <vt:lpstr>Roundtable Session 5</vt:lpstr>
      <vt:lpstr>Panel of Experts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TNT Managers Meeting</dc:title>
  <dc:creator>Spencer Tuohy</dc:creator>
  <cp:lastModifiedBy>Spencer Tuohy</cp:lastModifiedBy>
  <cp:revision>5</cp:revision>
  <dcterms:created xsi:type="dcterms:W3CDTF">2022-09-26T19:01:31Z</dcterms:created>
  <dcterms:modified xsi:type="dcterms:W3CDTF">2022-10-14T17:55:44Z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